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1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B1BD42C-9B0E-4C0F-8EA1-F04A37258CB1}">
          <p14:sldIdLst>
            <p14:sldId id="256"/>
            <p14:sldId id="257"/>
            <p14:sldId id="258"/>
            <p14:sldId id="259"/>
            <p14:sldId id="260"/>
            <p14:sldId id="262"/>
            <p14:sldId id="263"/>
            <p14:sldId id="264"/>
            <p14:sldId id="265"/>
            <p14:sldId id="266"/>
          </p14:sldIdLst>
        </p14:section>
        <p14:section name="Untitled Section" id="{705FBFE3-6FFF-46C1-8F80-48F7023B4F98}">
          <p14:sldIdLst>
            <p14:sldId id="261"/>
            <p14:sldId id="267"/>
            <p14:sldId id="268"/>
            <p14:sldId id="269"/>
            <p14:sldId id="270"/>
            <p14:sldId id="271"/>
            <p14:sldId id="272"/>
            <p14:sldId id="274"/>
            <p14:sldId id="273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E73D0-6AA4-BB28-5EA7-7F21EFB6C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E4440-33B1-C26A-E36D-386099E31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D409D-2AFF-5660-32FB-59ECCA480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90CD-35BE-4869-94CE-73970F0E1479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F2055-7F48-18EB-D5BD-D5187164B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53DDA-2D89-19E7-EC9B-8D5E1F69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D91F-6B66-4FF1-A386-B211288E30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105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2A599-B7EA-BC7B-EB2D-DC63BE6B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6B0CCE-17CB-B1A2-2988-6DB4556C4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5A44F-3C59-FEF8-6EFA-25967D22E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90CD-35BE-4869-94CE-73970F0E1479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6A773-1D73-25D7-BB5F-77816CEE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F98B8-4726-E9EE-368F-38CE8D69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D91F-6B66-4FF1-A386-B211288E30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124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92FC0C-6942-90CA-4CD7-2FE42FA580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1B267-76FA-F4E5-7022-48DED54F2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8F53F-3984-6226-D05D-00032473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90CD-35BE-4869-94CE-73970F0E1479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5EF75-DE27-0530-5E68-F32ACA0AC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66131-B833-39D5-4CEF-8DD84C36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D91F-6B66-4FF1-A386-B211288E30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01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F8E78-C9AF-5606-9574-1B85856F9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FA2B-232D-14B4-F0F1-0F33DD3C2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0BD38-00F8-243C-3B7F-F97AAF488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90CD-35BE-4869-94CE-73970F0E1479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BD6FF-10E7-94A6-DF89-CE6B1BE2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2BD5C-7314-93E2-1966-5CD6FA3A8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D91F-6B66-4FF1-A386-B211288E30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351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6A783-C586-87A0-773D-F6656CB4B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49AFD-8768-8B69-4224-73D2C6C6E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EF572-7CD3-6584-6DE7-5786DDC2A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90CD-35BE-4869-94CE-73970F0E1479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27035-964D-E9B2-20CB-AE83F25C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EC616-B88C-82E1-20A3-33BE4A30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D91F-6B66-4FF1-A386-B211288E30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04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D15DD-A6D1-33DE-168E-8E136270F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20A7B-FF85-F2BA-F293-64D780180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5AAA7-283C-5748-8E67-2E5B9EFF2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DBAA1-1EB4-3E6D-1A68-9A7C32B21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90CD-35BE-4869-94CE-73970F0E1479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F0466-7B07-1E2A-018A-A3E1A875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B2640-DA19-FD40-47C4-36C83DD07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D91F-6B66-4FF1-A386-B211288E30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35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FD259-C845-7F0E-DAA9-8313F3FE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D774F-C6BF-8B7C-333B-62EF11BF4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816B6-0643-8892-682C-7B6F0988E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C7CB12-153D-F27D-32DC-A55766EB80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239462-7369-1CBB-5F62-571EFCE3A1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E7EC94-65A7-8C56-710E-A801705D3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90CD-35BE-4869-94CE-73970F0E1479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61F6DC-CFA0-EC59-A96F-2D6DE7ACE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04FBF2-BECD-E6A5-AB81-FA336E7B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D91F-6B66-4FF1-A386-B211288E30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5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D5E3-6672-3BE2-BB56-BBB1393FF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A0BEA-08F6-95A9-E4E8-976C91B3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90CD-35BE-4869-94CE-73970F0E1479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2ED0F-DF3B-EC68-8304-696A1E6D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F38098-209F-814D-04DB-EE438A1C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D91F-6B66-4FF1-A386-B211288E30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13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D4D0D0-2579-2AA4-4259-6001F3CC9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90CD-35BE-4869-94CE-73970F0E1479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986DC-62C0-E03A-9886-5F26EDDAE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852E0-4F99-6513-B5EB-CBB8D297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D91F-6B66-4FF1-A386-B211288E30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84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C6FE-CEFA-3B55-E316-CD2F5469B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98EF2-2454-D8B4-2542-A2F87FCDE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7299B-FAEF-98B5-DC6D-33D64149D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F3340-E91A-CB5A-4DE8-275143CC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90CD-35BE-4869-94CE-73970F0E1479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7E36D-CB39-822E-D2A8-20A58F953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D0AC2-B4EE-F4A5-3B9C-4EF0792A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D91F-6B66-4FF1-A386-B211288E30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356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B76E-BCFA-F6A4-178E-66FA0838E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66A613-9D2D-C305-36CC-20EC19B98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72DBC-C6FF-66C3-5809-40B26EEF0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BC6C8-B68E-8819-4E1D-2C38D80C0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90CD-35BE-4869-94CE-73970F0E1479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E5FD5-3CE5-A2F1-7181-DAACB216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B4F82-01DB-89F1-5D7D-5D47AB79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D91F-6B66-4FF1-A386-B211288E30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47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DD63B3-8D20-8F1F-60E4-E7D005E22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122FE-F0A4-2F29-330F-D9AB870DD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B673B-510B-534F-5D8D-F2CA5599E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990CD-35BE-4869-94CE-73970F0E1479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E0279-5C88-68C4-EBEF-D462EB84C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6FD34-D28C-3507-E39E-975A2210C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FD91F-6B66-4FF1-A386-B211288E30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796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BD2F2-2C72-F85E-5A76-C0228FE6D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760643" cy="913827"/>
          </a:xfrm>
        </p:spPr>
        <p:txBody>
          <a:bodyPr>
            <a:normAutofit/>
          </a:bodyPr>
          <a:lstStyle/>
          <a:p>
            <a:r>
              <a:rPr lang="en-IN" sz="4400" b="1" i="1" dirty="0">
                <a:latin typeface="Trebuchet MS" panose="020B0603020202020204" pitchFamily="34" charset="0"/>
              </a:rPr>
              <a:t>Digital</a:t>
            </a:r>
            <a:r>
              <a:rPr lang="en-IN" sz="4400" b="1" i="1" dirty="0">
                <a:latin typeface="+mn-lt"/>
              </a:rPr>
              <a:t> </a:t>
            </a:r>
            <a:r>
              <a:rPr lang="en-IN" sz="4400" b="1" i="1" dirty="0">
                <a:latin typeface="Trebuchet MS" panose="020B0603020202020204" pitchFamily="34" charset="0"/>
              </a:rPr>
              <a:t>Marketing</a:t>
            </a:r>
            <a:r>
              <a:rPr lang="en-IN" sz="4400" b="1" i="1" dirty="0">
                <a:latin typeface="+mn-lt"/>
              </a:rPr>
              <a:t> </a:t>
            </a:r>
            <a:r>
              <a:rPr lang="en-IN" sz="4400" b="1" i="1" dirty="0">
                <a:latin typeface="Trebuchet MS" panose="020B0603020202020204" pitchFamily="34" charset="0"/>
              </a:rPr>
              <a:t>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0FFED-540B-F9D3-9289-106048F27C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4000" b="1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Crafting</a:t>
            </a:r>
            <a:r>
              <a:rPr lang="en-IN" sz="3600" b="0" i="1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IN" sz="4000" b="1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Compelling Web Presences</a:t>
            </a:r>
          </a:p>
        </p:txBody>
      </p:sp>
    </p:spTree>
    <p:extLst>
      <p:ext uri="{BB962C8B-B14F-4D97-AF65-F5344CB8AC3E}">
        <p14:creationId xmlns:p14="http://schemas.microsoft.com/office/powerpoint/2010/main" val="1366212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207C-7A54-D9B2-AB01-B51790E29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367646"/>
            <a:ext cx="9440034" cy="1291472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latin typeface="Trebuchet MS" panose="020B0603020202020204" pitchFamily="34" charset="0"/>
              </a:rPr>
              <a:t>Determine the platform which the website is developed</a:t>
            </a:r>
            <a:endParaRPr lang="en-IN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B9049-58BA-2422-6286-48930CCA2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0" y="678730"/>
            <a:ext cx="121920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95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821A7A-B1D7-38A6-903A-993A78EA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87398"/>
            <a:ext cx="9401666" cy="36764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dirty="0"/>
              <a:t>Laptop     							Phone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70FF4-1BA4-6B02-AFBB-5B309D110BE6}"/>
              </a:ext>
            </a:extLst>
          </p:cNvPr>
          <p:cNvSpPr txBox="1"/>
          <p:nvPr/>
        </p:nvSpPr>
        <p:spPr>
          <a:xfrm>
            <a:off x="3160337" y="861709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Trebuchet MS" panose="020B0603020202020204" pitchFamily="34" charset="0"/>
              </a:rPr>
              <a:t>Website responsive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2706F9-65F6-C1A9-0EDC-D66F2384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96" y="2866840"/>
            <a:ext cx="6293858" cy="3169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4E6E99-A140-A614-61B1-48604E08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589" y="2262823"/>
            <a:ext cx="2796782" cy="43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11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821A7A-B1D7-38A6-903A-993A78EA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87398"/>
            <a:ext cx="9401666" cy="36764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dirty="0"/>
              <a:t>Laptop     							Phone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70FF4-1BA4-6B02-AFBB-5B309D110BE6}"/>
              </a:ext>
            </a:extLst>
          </p:cNvPr>
          <p:cNvSpPr txBox="1"/>
          <p:nvPr/>
        </p:nvSpPr>
        <p:spPr>
          <a:xfrm>
            <a:off x="3160337" y="861709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Trebuchet MS" panose="020B0603020202020204" pitchFamily="34" charset="0"/>
              </a:rPr>
              <a:t>Website responsive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A8E092-9050-EF16-11E5-57F8F41C9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12" y="2541846"/>
            <a:ext cx="6293858" cy="3378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213E9E-FF80-0E62-8313-E6BC63E1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697" y="2002873"/>
            <a:ext cx="2641488" cy="45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48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821A7A-B1D7-38A6-903A-993A78EA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87398"/>
            <a:ext cx="9401666" cy="36764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dirty="0"/>
              <a:t>Laptop     							Phone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70FF4-1BA4-6B02-AFBB-5B309D110BE6}"/>
              </a:ext>
            </a:extLst>
          </p:cNvPr>
          <p:cNvSpPr txBox="1"/>
          <p:nvPr/>
        </p:nvSpPr>
        <p:spPr>
          <a:xfrm>
            <a:off x="3160337" y="861709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Trebuchet MS" panose="020B0603020202020204" pitchFamily="34" charset="0"/>
              </a:rPr>
              <a:t>Website responsive Design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7E13DB-3F16-0741-F0EC-D21A92DF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" y="2002873"/>
            <a:ext cx="6774639" cy="43818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2F4621-49D9-FF52-F5F8-1B48FB970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412" y="2158738"/>
            <a:ext cx="2720576" cy="44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97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821A7A-B1D7-38A6-903A-993A78EA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87398"/>
            <a:ext cx="9401666" cy="36764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dirty="0"/>
              <a:t>Laptop     							Phone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70FF4-1BA4-6B02-AFBB-5B309D110BE6}"/>
              </a:ext>
            </a:extLst>
          </p:cNvPr>
          <p:cNvSpPr txBox="1"/>
          <p:nvPr/>
        </p:nvSpPr>
        <p:spPr>
          <a:xfrm>
            <a:off x="3160337" y="861709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Trebuchet MS" panose="020B0603020202020204" pitchFamily="34" charset="0"/>
              </a:rPr>
              <a:t>Website responsive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EED424-211C-4C16-6FD5-9EBD5345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51" y="1970383"/>
            <a:ext cx="6978561" cy="4468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CD44FD-44D0-426C-A93F-A7246087F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608" y="2055043"/>
            <a:ext cx="2751058" cy="456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93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821A7A-B1D7-38A6-903A-993A78EA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87398"/>
            <a:ext cx="9401666" cy="36764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dirty="0"/>
              <a:t>Laptop     							Phone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70FF4-1BA4-6B02-AFBB-5B309D110BE6}"/>
              </a:ext>
            </a:extLst>
          </p:cNvPr>
          <p:cNvSpPr txBox="1"/>
          <p:nvPr/>
        </p:nvSpPr>
        <p:spPr>
          <a:xfrm>
            <a:off x="3160337" y="861709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Trebuchet MS" panose="020B0603020202020204" pitchFamily="34" charset="0"/>
              </a:rPr>
              <a:t>Website responsive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E9F78F-791C-F8A4-8C30-6A1B942C2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332" y="2055043"/>
            <a:ext cx="2705334" cy="4468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C9A355-F2F4-913E-C732-1D5A327BC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1" y="2055043"/>
            <a:ext cx="6705996" cy="39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19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821A7A-B1D7-38A6-903A-993A78EA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87398"/>
            <a:ext cx="9401666" cy="36764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dirty="0"/>
              <a:t>Laptop     							Phone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70FF4-1BA4-6B02-AFBB-5B309D110BE6}"/>
              </a:ext>
            </a:extLst>
          </p:cNvPr>
          <p:cNvSpPr txBox="1"/>
          <p:nvPr/>
        </p:nvSpPr>
        <p:spPr>
          <a:xfrm>
            <a:off x="3160337" y="861709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Trebuchet MS" panose="020B0603020202020204" pitchFamily="34" charset="0"/>
              </a:rPr>
              <a:t>Website responsive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8A3D7-2F9E-2CA0-F22A-D534C6758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4" y="2234401"/>
            <a:ext cx="6491932" cy="4129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10FC6C-363E-21B9-ADDB-3BD2C4115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435" y="2055044"/>
            <a:ext cx="2667231" cy="463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18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770FF4-1BA4-6B02-AFBB-5B309D110BE6}"/>
              </a:ext>
            </a:extLst>
          </p:cNvPr>
          <p:cNvSpPr txBox="1"/>
          <p:nvPr/>
        </p:nvSpPr>
        <p:spPr>
          <a:xfrm>
            <a:off x="3160337" y="861709"/>
            <a:ext cx="60944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Trebuchet MS" panose="020B0603020202020204" pitchFamily="34" charset="0"/>
              </a:rPr>
              <a:t>Identify the common website design mistakes to avoid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77C5C92-DB5D-4F2E-54E3-1F9D24429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11604"/>
            <a:ext cx="9144000" cy="3146196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Lack of Mobile Optimization</a:t>
            </a:r>
            <a:r>
              <a:rPr lang="en-US" sz="1700" dirty="0">
                <a:latin typeface="Trebuchet MS" panose="020B0603020202020204" pitchFamily="34" charset="0"/>
              </a:rPr>
              <a:t>: With the increasing use of mobile devices, a site must be mobile-friendly. Ensure your design is responsive and functions well on various screen sizes.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Inconsistent</a:t>
            </a:r>
            <a:r>
              <a:rPr lang="en-US" sz="1700" b="1" dirty="0">
                <a:latin typeface="Trebuchet MS" panose="020B0603020202020204" pitchFamily="34" charset="0"/>
              </a:rPr>
              <a:t> </a:t>
            </a:r>
            <a:r>
              <a:rPr lang="en-US" sz="17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Branding</a:t>
            </a:r>
            <a:r>
              <a:rPr lang="en-US" sz="1700" b="1" dirty="0">
                <a:latin typeface="Trebuchet MS" panose="020B0603020202020204" pitchFamily="34" charset="0"/>
              </a:rPr>
              <a:t>: </a:t>
            </a:r>
            <a:r>
              <a:rPr lang="en-US" sz="1700" dirty="0">
                <a:latin typeface="Trebuchet MS" panose="020B0603020202020204" pitchFamily="34" charset="0"/>
              </a:rPr>
              <a:t>Inconsistent use of colors, fonts, and styles can confuse visitors and weaken your brand identity. Maintain a cohesive look and feel throughout your site</a:t>
            </a:r>
            <a:r>
              <a:rPr lang="en-US" sz="1700" b="1" dirty="0">
                <a:latin typeface="Trebuchet MS" panose="020B0603020202020204" pitchFamily="34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Poor Content Layout</a:t>
            </a:r>
            <a:r>
              <a:rPr lang="en-US" sz="1700" b="1" dirty="0">
                <a:latin typeface="Trebuchet MS" panose="020B0603020202020204" pitchFamily="34" charset="0"/>
              </a:rPr>
              <a:t>: </a:t>
            </a:r>
            <a:r>
              <a:rPr lang="en-US" sz="1700" dirty="0">
                <a:latin typeface="Trebuchet MS" panose="020B0603020202020204" pitchFamily="34" charset="0"/>
              </a:rPr>
              <a:t>A disorganized content layout can make it difficult for users to find the information they need. Use headings, bullet points, and short paragraphs to make content easily scannable</a:t>
            </a:r>
            <a:r>
              <a:rPr lang="en-US" sz="1700" b="1" dirty="0">
                <a:latin typeface="Trebuchet MS" panose="020B0603020202020204" pitchFamily="34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Lack of Contact Information</a:t>
            </a:r>
            <a:r>
              <a:rPr lang="en-US" sz="1700" b="1" dirty="0">
                <a:latin typeface="Trebuchet MS" panose="020B0603020202020204" pitchFamily="34" charset="0"/>
              </a:rPr>
              <a:t>: </a:t>
            </a:r>
            <a:r>
              <a:rPr lang="en-US" sz="1700" dirty="0">
                <a:latin typeface="Trebuchet MS" panose="020B0603020202020204" pitchFamily="34" charset="0"/>
              </a:rPr>
              <a:t>Not providing clear contact information can frustrate users who need to reach out. Ensure your contact details are easily accessible on your site</a:t>
            </a:r>
            <a:endParaRPr lang="en-IN" sz="17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188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770FF4-1BA4-6B02-AFBB-5B309D110BE6}"/>
              </a:ext>
            </a:extLst>
          </p:cNvPr>
          <p:cNvSpPr txBox="1"/>
          <p:nvPr/>
        </p:nvSpPr>
        <p:spPr>
          <a:xfrm>
            <a:off x="3160337" y="861709"/>
            <a:ext cx="60944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Trebuchet MS" panose="020B0603020202020204" pitchFamily="34" charset="0"/>
              </a:rPr>
              <a:t>Identify the common website design mistakes to avoid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77C5C92-DB5D-4F2E-54E3-1F9D24429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11604"/>
            <a:ext cx="9144000" cy="3146196"/>
          </a:xfrm>
        </p:spPr>
        <p:txBody>
          <a:bodyPr>
            <a:normAutofit fontScale="85000" lnSpcReduction="20000"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Cluttered Layouts</a:t>
            </a:r>
            <a:r>
              <a:rPr lang="en-US" sz="2000" b="1" dirty="0">
                <a:latin typeface="Trebuchet MS" panose="020B0603020202020204" pitchFamily="34" charset="0"/>
              </a:rPr>
              <a:t>: </a:t>
            </a:r>
            <a:r>
              <a:rPr lang="en-US" sz="2000" dirty="0">
                <a:latin typeface="Trebuchet MS" panose="020B0603020202020204" pitchFamily="34" charset="0"/>
              </a:rPr>
              <a:t>Overloading a page with too many elements can overwhelm visitors. Ensure a clean, organized design with ample white space to improve readability and navigation</a:t>
            </a:r>
            <a:r>
              <a:rPr lang="en-US" sz="2000" b="1" dirty="0">
                <a:latin typeface="Trebuchet MS" panose="020B0603020202020204" pitchFamily="34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Slow Loading Times</a:t>
            </a:r>
            <a:r>
              <a:rPr lang="en-US" sz="2000" b="1" dirty="0">
                <a:latin typeface="Trebuchet MS" panose="020B0603020202020204" pitchFamily="34" charset="0"/>
              </a:rPr>
              <a:t>: </a:t>
            </a:r>
            <a:r>
              <a:rPr lang="en-US" sz="2000" dirty="0">
                <a:latin typeface="Trebuchet MS" panose="020B0603020202020204" pitchFamily="34" charset="0"/>
              </a:rPr>
              <a:t>Visitors are likely to leave if a site takes too long to load. Optimize images, use a content delivery network (CDN), and minify code to enhance loading speeds</a:t>
            </a:r>
            <a:r>
              <a:rPr lang="en-US" sz="2000" b="1" dirty="0">
                <a:latin typeface="Trebuchet MS" panose="020B0603020202020204" pitchFamily="34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Poor Navigation</a:t>
            </a:r>
            <a:r>
              <a:rPr lang="en-US" sz="2000" b="1" dirty="0">
                <a:latin typeface="Trebuchet MS" panose="020B0603020202020204" pitchFamily="34" charset="0"/>
              </a:rPr>
              <a:t>: </a:t>
            </a:r>
            <a:r>
              <a:rPr lang="en-US" sz="2000" dirty="0">
                <a:latin typeface="Trebuchet MS" panose="020B0603020202020204" pitchFamily="34" charset="0"/>
              </a:rPr>
              <a:t>Complicated or unclear navigation can frustrate users. Implement a simple, intuitive menu structure to help visitors find what they need quickly</a:t>
            </a:r>
            <a:r>
              <a:rPr lang="en-US" sz="2000" b="1" dirty="0">
                <a:latin typeface="Trebuchet MS" panose="020B0603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267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770FF4-1BA4-6B02-AFBB-5B309D110BE6}"/>
              </a:ext>
            </a:extLst>
          </p:cNvPr>
          <p:cNvSpPr txBox="1"/>
          <p:nvPr/>
        </p:nvSpPr>
        <p:spPr>
          <a:xfrm>
            <a:off x="3160337" y="861709"/>
            <a:ext cx="60944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Trebuchet MS" panose="020B0603020202020204" pitchFamily="34" charset="0"/>
              </a:rPr>
              <a:t>Identify the common website design mistakes to avoid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77C5C92-DB5D-4F2E-54E3-1F9D24429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11604"/>
            <a:ext cx="9144000" cy="3146196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Simplicity: </a:t>
            </a:r>
            <a:r>
              <a:rPr lang="en-US" sz="1400" b="1" dirty="0">
                <a:latin typeface="Trebuchet MS" panose="020B0603020202020204" pitchFamily="34" charset="0"/>
              </a:rPr>
              <a:t>Keep your design clean and uncluttered. Avoid unnecessary elements that don’t serve a functional purpose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.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Visual Hierarchy: </a:t>
            </a:r>
            <a:r>
              <a:rPr lang="en-US" sz="1400" b="1" dirty="0">
                <a:latin typeface="Trebuchet MS" panose="020B0603020202020204" pitchFamily="34" charset="0"/>
              </a:rPr>
              <a:t>Arrange and organize elements so that visitors naturally gravitate toward the most important parts first. Use size, color, and placement to guide users’ attention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.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Responsive Design: </a:t>
            </a:r>
            <a:r>
              <a:rPr lang="en-US" sz="1400" b="1" dirty="0">
                <a:latin typeface="Trebuchet MS" panose="020B0603020202020204" pitchFamily="34" charset="0"/>
              </a:rPr>
              <a:t>Ensure your website looks and functions well on all devices, including desktops, tablets, and smartphones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.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Consistent Branding: </a:t>
            </a:r>
            <a:r>
              <a:rPr lang="en-US" sz="1400" b="1" dirty="0">
                <a:latin typeface="Trebuchet MS" panose="020B0603020202020204" pitchFamily="34" charset="0"/>
              </a:rPr>
              <a:t>Use a consistent color scheme, typography, and style throughout your site to strengthen your brand identity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.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Fast Loading Times: </a:t>
            </a:r>
            <a:r>
              <a:rPr lang="en-US" sz="1400" b="1" dirty="0">
                <a:latin typeface="Trebuchet MS" panose="020B0603020202020204" pitchFamily="34" charset="0"/>
              </a:rPr>
              <a:t>Optimize images, use a content delivery network (CDN), and minimize code to ensure your site loads quickly.</a:t>
            </a:r>
          </a:p>
        </p:txBody>
      </p:sp>
    </p:spTree>
    <p:extLst>
      <p:ext uri="{BB962C8B-B14F-4D97-AF65-F5344CB8AC3E}">
        <p14:creationId xmlns:p14="http://schemas.microsoft.com/office/powerpoint/2010/main" val="60414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DADA-AC35-1165-9962-821570D77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0768"/>
            <a:ext cx="8713509" cy="989814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APPLE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16D0E-3F9E-83C2-F401-FB7C36E6D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810" y="1963629"/>
            <a:ext cx="5165888" cy="426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23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770FF4-1BA4-6B02-AFBB-5B309D110BE6}"/>
              </a:ext>
            </a:extLst>
          </p:cNvPr>
          <p:cNvSpPr txBox="1"/>
          <p:nvPr/>
        </p:nvSpPr>
        <p:spPr>
          <a:xfrm>
            <a:off x="3160337" y="861709"/>
            <a:ext cx="60944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Trebuchet MS" panose="020B0603020202020204" pitchFamily="34" charset="0"/>
              </a:rPr>
              <a:t>Identify the common website design mistakes to avoid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77C5C92-DB5D-4F2E-54E3-1F9D24429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11604"/>
            <a:ext cx="9144000" cy="3146196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Easy Navigation: </a:t>
            </a:r>
            <a:r>
              <a:rPr lang="en-US" sz="1400" b="1" dirty="0">
                <a:latin typeface="Trebuchet MS" panose="020B0603020202020204" pitchFamily="34" charset="0"/>
              </a:rPr>
              <a:t>Implement a simple, intuitive menu structure to help visitors find what they need quickly. Use clear labels and logical organization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.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High-Quality Images: </a:t>
            </a:r>
            <a:r>
              <a:rPr lang="en-US" sz="1400" b="1" dirty="0">
                <a:latin typeface="Trebuchet MS" panose="020B0603020202020204" pitchFamily="34" charset="0"/>
              </a:rPr>
              <a:t>Use high-resolution images that are relevant to your content. Avoid stock photos that look generic or overused.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Whitespace: </a:t>
            </a:r>
            <a:r>
              <a:rPr lang="en-US" sz="1400" b="1" dirty="0">
                <a:latin typeface="Trebuchet MS" panose="020B0603020202020204" pitchFamily="34" charset="0"/>
              </a:rPr>
              <a:t>Use whitespace effectively to make your content more readable and to highlight important elements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Accessible Design: </a:t>
            </a:r>
            <a:r>
              <a:rPr lang="en-US" sz="1400" b="1" dirty="0">
                <a:latin typeface="Trebuchet MS" panose="020B0603020202020204" pitchFamily="34" charset="0"/>
              </a:rPr>
              <a:t>Ensure your website is accessible to all users, including those with disabilities. Use alt text for images, provide keyboard navigation, and ensure sufficient color contrast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.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</a:rPr>
              <a:t>User-Centric Design: </a:t>
            </a:r>
            <a:r>
              <a:rPr lang="en-US" sz="1400" b="1" dirty="0">
                <a:latin typeface="Trebuchet MS" panose="020B0603020202020204" pitchFamily="34" charset="0"/>
              </a:rPr>
              <a:t>Focus on the needs and preferences of your users. Conduct user testing and gather feedback to continuously improve the user experience</a:t>
            </a:r>
            <a:endParaRPr lang="en-IN" sz="14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392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207C-7A54-D9B2-AB01-B51790E29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367646"/>
            <a:ext cx="9440034" cy="1291472"/>
          </a:xfrm>
        </p:spPr>
        <p:txBody>
          <a:bodyPr>
            <a:noAutofit/>
          </a:bodyPr>
          <a:lstStyle/>
          <a:p>
            <a:pPr algn="ctr"/>
            <a:r>
              <a:rPr lang="en-IN" sz="4400" b="1">
                <a:latin typeface="Trebuchet MS" panose="020B0603020202020204" pitchFamily="34" charset="0"/>
              </a:rPr>
              <a:t>Landing Page Link</a:t>
            </a:r>
            <a:endParaRPr lang="en-IN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741B2-3FB8-9E4F-630E-8BA1202971FB}"/>
              </a:ext>
            </a:extLst>
          </p:cNvPr>
          <p:cNvSpPr txBox="1"/>
          <p:nvPr/>
        </p:nvSpPr>
        <p:spPr>
          <a:xfrm>
            <a:off x="952106" y="3044279"/>
            <a:ext cx="1020922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i="1" dirty="0">
                <a:solidFill>
                  <a:schemeClr val="accent1"/>
                </a:solidFill>
              </a:rPr>
              <a:t>https://bharanibkm666.systeme.io/apple-landingpage</a:t>
            </a:r>
          </a:p>
        </p:txBody>
      </p:sp>
    </p:spTree>
    <p:extLst>
      <p:ext uri="{BB962C8B-B14F-4D97-AF65-F5344CB8AC3E}">
        <p14:creationId xmlns:p14="http://schemas.microsoft.com/office/powerpoint/2010/main" val="2298397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DC9F4-4EAA-2604-D5B7-E400482EAD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IN" sz="6600" b="1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IN" sz="6600" b="1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9732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A4166-6BEE-7324-41CF-67B444E06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546755"/>
            <a:ext cx="9440034" cy="631596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rebuchet MS" panose="020B0603020202020204" pitchFamily="34" charset="0"/>
              </a:rPr>
              <a:t>Products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F012-83AD-551A-5520-82FB9F1FA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4" y="1423263"/>
            <a:ext cx="3459114" cy="2294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E3D56-CB0D-E133-A0CB-1D05F791F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78" y="4260548"/>
            <a:ext cx="2790334" cy="2294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4FCFC-E61D-F83C-0622-ADC294707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687" y="4260548"/>
            <a:ext cx="2790335" cy="2294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5E2435-F37B-3FCE-6FF4-2EF9B554CE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64" y="1460787"/>
            <a:ext cx="2977467" cy="2225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196DB1-DADB-B939-27C4-72682C5CDB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89" y="1423263"/>
            <a:ext cx="3642672" cy="22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39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F98B7-2F5A-E3FD-E5E7-9A7B7CFA8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575036"/>
            <a:ext cx="9440034" cy="838986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rebuchet MS" panose="020B0603020202020204" pitchFamily="34" charset="0"/>
              </a:rPr>
              <a:t>Main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005EF-E552-A9C4-2C6B-FAF6B1B0E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55" y="1697600"/>
            <a:ext cx="10042689" cy="436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08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207C-7A54-D9B2-AB01-B51790E29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367646"/>
            <a:ext cx="9440034" cy="76357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rebuchet MS" panose="020B0603020202020204" pitchFamily="34" charset="0"/>
              </a:rPr>
              <a:t>iPhone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C74FE3-5D70-AFE4-33D5-FABE12B5BC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36A3B-B4C2-3D5E-DCDF-97DB0BC08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49" y="1866507"/>
            <a:ext cx="11103302" cy="439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37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207C-7A54-D9B2-AB01-B51790E29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367646"/>
            <a:ext cx="9440034" cy="76357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rebuchet MS" panose="020B0603020202020204" pitchFamily="34" charset="0"/>
              </a:rPr>
              <a:t>iPad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C74FE3-5D70-AFE4-33D5-FABE12B5BC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36A3B-B4C2-3D5E-DCDF-97DB0BC08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49" y="1866507"/>
            <a:ext cx="11103302" cy="4398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26CC61-A744-55F7-AEE8-AD4FAF5AB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48" y="1866506"/>
            <a:ext cx="11103303" cy="439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8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207C-7A54-D9B2-AB01-B51790E29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367646"/>
            <a:ext cx="9440034" cy="76357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rebuchet MS" panose="020B0603020202020204" pitchFamily="34" charset="0"/>
              </a:rPr>
              <a:t>iMac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C74FE3-5D70-AFE4-33D5-FABE12B5BC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E22E1-1119-AC80-A19C-31F6E15D3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59" y="1904211"/>
            <a:ext cx="11103302" cy="426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86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207C-7A54-D9B2-AB01-B51790E29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367646"/>
            <a:ext cx="9440034" cy="76357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rebuchet MS" panose="020B0603020202020204" pitchFamily="34" charset="0"/>
              </a:rPr>
              <a:t>iWatch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C74FE3-5D70-AFE4-33D5-FABE12B5BC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5CB264-8A96-BA8C-3DFF-96086E0EC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68" y="1369807"/>
            <a:ext cx="11636748" cy="47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04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207C-7A54-D9B2-AB01-B51790E29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367646"/>
            <a:ext cx="9440034" cy="76357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rebuchet MS" panose="020B0603020202020204" pitchFamily="34" charset="0"/>
              </a:rPr>
              <a:t>Air pods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C74FE3-5D70-AFE4-33D5-FABE12B5BC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0E396-C17C-E981-88F6-7B137A885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48" y="1801988"/>
            <a:ext cx="11052729" cy="434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5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19AB76B-351D-4ABD-992A-73189CD1CCA8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614</Words>
  <Application>Microsoft Office PowerPoint</Application>
  <PresentationFormat>Widescreen</PresentationFormat>
  <Paragraphs>47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Trebuchet MS</vt:lpstr>
      <vt:lpstr>Office Theme</vt:lpstr>
      <vt:lpstr>Digital Marketing Capstone</vt:lpstr>
      <vt:lpstr>APPLE</vt:lpstr>
      <vt:lpstr>Products</vt:lpstr>
      <vt:lpstr>Main Page</vt:lpstr>
      <vt:lpstr>iPhone</vt:lpstr>
      <vt:lpstr>iPad</vt:lpstr>
      <vt:lpstr>iMac</vt:lpstr>
      <vt:lpstr>iWatch</vt:lpstr>
      <vt:lpstr>Air pods</vt:lpstr>
      <vt:lpstr>Determine the platform which the website is developed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Landing Page Link</vt:lpstr>
      <vt:lpstr>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Bharani Shanmugam</dc:creator>
  <cp:lastModifiedBy>Bharani Shanmugam</cp:lastModifiedBy>
  <cp:revision>3</cp:revision>
  <dcterms:created xsi:type="dcterms:W3CDTF">2024-07-31T15:48:33Z</dcterms:created>
  <dcterms:modified xsi:type="dcterms:W3CDTF">2024-08-02T16:36:59Z</dcterms:modified>
</cp:coreProperties>
</file>